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0" autoAdjust="0"/>
    <p:restoredTop sz="94660"/>
  </p:normalViewPr>
  <p:slideViewPr>
    <p:cSldViewPr snapToGrid="0">
      <p:cViewPr varScale="1">
        <p:scale>
          <a:sx n="108" d="100"/>
          <a:sy n="108" d="100"/>
        </p:scale>
        <p:origin x="60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ndy Braspenning" userId="db0045fdc81ca1a1" providerId="LiveId" clId="{1672CFDE-AE95-4A15-AD18-14CFC98D7FA7}"/>
    <pc:docChg chg="modSld">
      <pc:chgData name="Wendy Braspenning" userId="db0045fdc81ca1a1" providerId="LiveId" clId="{1672CFDE-AE95-4A15-AD18-14CFC98D7FA7}" dt="2024-01-22T14:39:01.630" v="7" actId="20577"/>
      <pc:docMkLst>
        <pc:docMk/>
      </pc:docMkLst>
      <pc:sldChg chg="modSp mod">
        <pc:chgData name="Wendy Braspenning" userId="db0045fdc81ca1a1" providerId="LiveId" clId="{1672CFDE-AE95-4A15-AD18-14CFC98D7FA7}" dt="2024-01-22T14:39:01.630" v="7" actId="20577"/>
        <pc:sldMkLst>
          <pc:docMk/>
          <pc:sldMk cId="4194688411" sldId="256"/>
        </pc:sldMkLst>
        <pc:spChg chg="mod">
          <ac:chgData name="Wendy Braspenning" userId="db0045fdc81ca1a1" providerId="LiveId" clId="{1672CFDE-AE95-4A15-AD18-14CFC98D7FA7}" dt="2024-01-22T14:39:01.630" v="7" actId="20577"/>
          <ac:spMkLst>
            <pc:docMk/>
            <pc:sldMk cId="4194688411" sldId="256"/>
            <ac:spMk id="14" creationId="{30A49EFB-E0B8-AAEB-CFB3-0D2D7C9B06E0}"/>
          </ac:spMkLst>
        </pc:spChg>
      </pc:sldChg>
    </pc:docChg>
  </pc:docChgLst>
  <pc:docChgLst>
    <pc:chgData name="Wendy Braspenning" userId="db0045fdc81ca1a1" providerId="LiveId" clId="{105C9429-D121-42A7-BCDD-9E6CA1BF79A2}"/>
    <pc:docChg chg="custSel modSld">
      <pc:chgData name="Wendy Braspenning" userId="db0045fdc81ca1a1" providerId="LiveId" clId="{105C9429-D121-42A7-BCDD-9E6CA1BF79A2}" dt="2023-11-15T16:42:43.278" v="8" actId="21"/>
      <pc:docMkLst>
        <pc:docMk/>
      </pc:docMkLst>
      <pc:sldChg chg="addSp delSp modSp mod">
        <pc:chgData name="Wendy Braspenning" userId="db0045fdc81ca1a1" providerId="LiveId" clId="{105C9429-D121-42A7-BCDD-9E6CA1BF79A2}" dt="2023-11-15T16:42:43.278" v="8" actId="21"/>
        <pc:sldMkLst>
          <pc:docMk/>
          <pc:sldMk cId="4194688411" sldId="256"/>
        </pc:sldMkLst>
        <pc:picChg chg="add del mod">
          <ac:chgData name="Wendy Braspenning" userId="db0045fdc81ca1a1" providerId="LiveId" clId="{105C9429-D121-42A7-BCDD-9E6CA1BF79A2}" dt="2023-11-15T16:40:00.787" v="3" actId="21"/>
          <ac:picMkLst>
            <pc:docMk/>
            <pc:sldMk cId="4194688411" sldId="256"/>
            <ac:picMk id="24" creationId="{818ACA15-5878-8FA8-1013-CADD2B5FAEFD}"/>
          </ac:picMkLst>
        </pc:picChg>
        <pc:picChg chg="add del mod">
          <ac:chgData name="Wendy Braspenning" userId="db0045fdc81ca1a1" providerId="LiveId" clId="{105C9429-D121-42A7-BCDD-9E6CA1BF79A2}" dt="2023-11-15T16:42:43.278" v="8" actId="21"/>
          <ac:picMkLst>
            <pc:docMk/>
            <pc:sldMk cId="4194688411" sldId="256"/>
            <ac:picMk id="26" creationId="{902785D9-534A-071C-FFF5-538066837493}"/>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FF12836-D94D-050A-867F-31489090D666}"/>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97004259-B367-205A-3D3A-B05AAEEF09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5C7681D4-8321-F3C2-9093-C4688B1BBC8A}"/>
              </a:ext>
            </a:extLst>
          </p:cNvPr>
          <p:cNvSpPr>
            <a:spLocks noGrp="1"/>
          </p:cNvSpPr>
          <p:nvPr>
            <p:ph type="dt" sz="half" idx="10"/>
          </p:nvPr>
        </p:nvSpPr>
        <p:spPr/>
        <p:txBody>
          <a:bodyPr/>
          <a:lstStyle/>
          <a:p>
            <a:fld id="{CC79AF6E-24C6-4769-82B1-691016B5DC0F}" type="datetimeFigureOut">
              <a:rPr lang="nl-NL" smtClean="0"/>
              <a:t>22-1-2024</a:t>
            </a:fld>
            <a:endParaRPr lang="nl-NL"/>
          </a:p>
        </p:txBody>
      </p:sp>
      <p:sp>
        <p:nvSpPr>
          <p:cNvPr id="5" name="Tijdelijke aanduiding voor voettekst 4">
            <a:extLst>
              <a:ext uri="{FF2B5EF4-FFF2-40B4-BE49-F238E27FC236}">
                <a16:creationId xmlns:a16="http://schemas.microsoft.com/office/drawing/2014/main" id="{70A5AB20-E951-EA8F-82A8-EB684EE6C97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5C0363E-E2AE-314D-B7E0-9753197456BB}"/>
              </a:ext>
            </a:extLst>
          </p:cNvPr>
          <p:cNvSpPr>
            <a:spLocks noGrp="1"/>
          </p:cNvSpPr>
          <p:nvPr>
            <p:ph type="sldNum" sz="quarter" idx="12"/>
          </p:nvPr>
        </p:nvSpPr>
        <p:spPr/>
        <p:txBody>
          <a:bodyPr/>
          <a:lstStyle/>
          <a:p>
            <a:fld id="{9E6A99C3-7758-4CD6-A67F-FDB1961ED5CF}" type="slidenum">
              <a:rPr lang="nl-NL" smtClean="0"/>
              <a:t>‹nr.›</a:t>
            </a:fld>
            <a:endParaRPr lang="nl-NL"/>
          </a:p>
        </p:txBody>
      </p:sp>
    </p:spTree>
    <p:extLst>
      <p:ext uri="{BB962C8B-B14F-4D97-AF65-F5344CB8AC3E}">
        <p14:creationId xmlns:p14="http://schemas.microsoft.com/office/powerpoint/2010/main" val="2371219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13D99CA-5791-66AF-03D7-9CDD46471B92}"/>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C5A64ECF-ABF8-4F66-DE14-01823298FED6}"/>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AC1299A3-018B-31C2-ADA6-4A7D2A3F573C}"/>
              </a:ext>
            </a:extLst>
          </p:cNvPr>
          <p:cNvSpPr>
            <a:spLocks noGrp="1"/>
          </p:cNvSpPr>
          <p:nvPr>
            <p:ph type="dt" sz="half" idx="10"/>
          </p:nvPr>
        </p:nvSpPr>
        <p:spPr/>
        <p:txBody>
          <a:bodyPr/>
          <a:lstStyle/>
          <a:p>
            <a:fld id="{CC79AF6E-24C6-4769-82B1-691016B5DC0F}" type="datetimeFigureOut">
              <a:rPr lang="nl-NL" smtClean="0"/>
              <a:t>22-1-2024</a:t>
            </a:fld>
            <a:endParaRPr lang="nl-NL"/>
          </a:p>
        </p:txBody>
      </p:sp>
      <p:sp>
        <p:nvSpPr>
          <p:cNvPr id="5" name="Tijdelijke aanduiding voor voettekst 4">
            <a:extLst>
              <a:ext uri="{FF2B5EF4-FFF2-40B4-BE49-F238E27FC236}">
                <a16:creationId xmlns:a16="http://schemas.microsoft.com/office/drawing/2014/main" id="{EE801229-C757-2D66-8F8E-3E9E15989EF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C4854450-08FE-0C14-39A3-A93752C664D0}"/>
              </a:ext>
            </a:extLst>
          </p:cNvPr>
          <p:cNvSpPr>
            <a:spLocks noGrp="1"/>
          </p:cNvSpPr>
          <p:nvPr>
            <p:ph type="sldNum" sz="quarter" idx="12"/>
          </p:nvPr>
        </p:nvSpPr>
        <p:spPr/>
        <p:txBody>
          <a:bodyPr/>
          <a:lstStyle/>
          <a:p>
            <a:fld id="{9E6A99C3-7758-4CD6-A67F-FDB1961ED5CF}" type="slidenum">
              <a:rPr lang="nl-NL" smtClean="0"/>
              <a:t>‹nr.›</a:t>
            </a:fld>
            <a:endParaRPr lang="nl-NL"/>
          </a:p>
        </p:txBody>
      </p:sp>
    </p:spTree>
    <p:extLst>
      <p:ext uri="{BB962C8B-B14F-4D97-AF65-F5344CB8AC3E}">
        <p14:creationId xmlns:p14="http://schemas.microsoft.com/office/powerpoint/2010/main" val="23020090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968DF343-E615-1316-6CFA-5D5E900EFAEE}"/>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8F54C838-32D1-E30D-8026-0138177AF386}"/>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93647C86-17F9-C17E-B6FC-0EE219D863DA}"/>
              </a:ext>
            </a:extLst>
          </p:cNvPr>
          <p:cNvSpPr>
            <a:spLocks noGrp="1"/>
          </p:cNvSpPr>
          <p:nvPr>
            <p:ph type="dt" sz="half" idx="10"/>
          </p:nvPr>
        </p:nvSpPr>
        <p:spPr/>
        <p:txBody>
          <a:bodyPr/>
          <a:lstStyle/>
          <a:p>
            <a:fld id="{CC79AF6E-24C6-4769-82B1-691016B5DC0F}" type="datetimeFigureOut">
              <a:rPr lang="nl-NL" smtClean="0"/>
              <a:t>22-1-2024</a:t>
            </a:fld>
            <a:endParaRPr lang="nl-NL"/>
          </a:p>
        </p:txBody>
      </p:sp>
      <p:sp>
        <p:nvSpPr>
          <p:cNvPr id="5" name="Tijdelijke aanduiding voor voettekst 4">
            <a:extLst>
              <a:ext uri="{FF2B5EF4-FFF2-40B4-BE49-F238E27FC236}">
                <a16:creationId xmlns:a16="http://schemas.microsoft.com/office/drawing/2014/main" id="{6B7DCAF5-0173-C6D7-E2A5-C72C1ABA1E94}"/>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5F29E8EE-735A-3681-ED5D-000A5371DA29}"/>
              </a:ext>
            </a:extLst>
          </p:cNvPr>
          <p:cNvSpPr>
            <a:spLocks noGrp="1"/>
          </p:cNvSpPr>
          <p:nvPr>
            <p:ph type="sldNum" sz="quarter" idx="12"/>
          </p:nvPr>
        </p:nvSpPr>
        <p:spPr/>
        <p:txBody>
          <a:bodyPr/>
          <a:lstStyle/>
          <a:p>
            <a:fld id="{9E6A99C3-7758-4CD6-A67F-FDB1961ED5CF}" type="slidenum">
              <a:rPr lang="nl-NL" smtClean="0"/>
              <a:t>‹nr.›</a:t>
            </a:fld>
            <a:endParaRPr lang="nl-NL"/>
          </a:p>
        </p:txBody>
      </p:sp>
    </p:spTree>
    <p:extLst>
      <p:ext uri="{BB962C8B-B14F-4D97-AF65-F5344CB8AC3E}">
        <p14:creationId xmlns:p14="http://schemas.microsoft.com/office/powerpoint/2010/main" val="694821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B54EFCC-6A01-00EF-7724-33A63E50CAC5}"/>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CF8B3495-7EDE-CB96-C98D-E6F1CA401053}"/>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42B2DBEF-4170-B875-16C0-D924F17CAB03}"/>
              </a:ext>
            </a:extLst>
          </p:cNvPr>
          <p:cNvSpPr>
            <a:spLocks noGrp="1"/>
          </p:cNvSpPr>
          <p:nvPr>
            <p:ph type="dt" sz="half" idx="10"/>
          </p:nvPr>
        </p:nvSpPr>
        <p:spPr/>
        <p:txBody>
          <a:bodyPr/>
          <a:lstStyle/>
          <a:p>
            <a:fld id="{CC79AF6E-24C6-4769-82B1-691016B5DC0F}" type="datetimeFigureOut">
              <a:rPr lang="nl-NL" smtClean="0"/>
              <a:t>22-1-2024</a:t>
            </a:fld>
            <a:endParaRPr lang="nl-NL"/>
          </a:p>
        </p:txBody>
      </p:sp>
      <p:sp>
        <p:nvSpPr>
          <p:cNvPr id="5" name="Tijdelijke aanduiding voor voettekst 4">
            <a:extLst>
              <a:ext uri="{FF2B5EF4-FFF2-40B4-BE49-F238E27FC236}">
                <a16:creationId xmlns:a16="http://schemas.microsoft.com/office/drawing/2014/main" id="{96D8F6BD-7441-D2DA-0D7A-1C71533B2168}"/>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4EB20623-CC6C-37DD-891F-1D2BA63C3F34}"/>
              </a:ext>
            </a:extLst>
          </p:cNvPr>
          <p:cNvSpPr>
            <a:spLocks noGrp="1"/>
          </p:cNvSpPr>
          <p:nvPr>
            <p:ph type="sldNum" sz="quarter" idx="12"/>
          </p:nvPr>
        </p:nvSpPr>
        <p:spPr/>
        <p:txBody>
          <a:bodyPr/>
          <a:lstStyle/>
          <a:p>
            <a:fld id="{9E6A99C3-7758-4CD6-A67F-FDB1961ED5CF}" type="slidenum">
              <a:rPr lang="nl-NL" smtClean="0"/>
              <a:t>‹nr.›</a:t>
            </a:fld>
            <a:endParaRPr lang="nl-NL"/>
          </a:p>
        </p:txBody>
      </p:sp>
    </p:spTree>
    <p:extLst>
      <p:ext uri="{BB962C8B-B14F-4D97-AF65-F5344CB8AC3E}">
        <p14:creationId xmlns:p14="http://schemas.microsoft.com/office/powerpoint/2010/main" val="1487776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97BFBC-FC90-03FC-AAC4-019F2926C581}"/>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63F810FC-5B03-7E4E-88C8-5DCC6782C3A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BA9AE729-1129-0A44-1F2F-D41F6F24C0F8}"/>
              </a:ext>
            </a:extLst>
          </p:cNvPr>
          <p:cNvSpPr>
            <a:spLocks noGrp="1"/>
          </p:cNvSpPr>
          <p:nvPr>
            <p:ph type="dt" sz="half" idx="10"/>
          </p:nvPr>
        </p:nvSpPr>
        <p:spPr/>
        <p:txBody>
          <a:bodyPr/>
          <a:lstStyle/>
          <a:p>
            <a:fld id="{CC79AF6E-24C6-4769-82B1-691016B5DC0F}" type="datetimeFigureOut">
              <a:rPr lang="nl-NL" smtClean="0"/>
              <a:t>22-1-2024</a:t>
            </a:fld>
            <a:endParaRPr lang="nl-NL"/>
          </a:p>
        </p:txBody>
      </p:sp>
      <p:sp>
        <p:nvSpPr>
          <p:cNvPr id="5" name="Tijdelijke aanduiding voor voettekst 4">
            <a:extLst>
              <a:ext uri="{FF2B5EF4-FFF2-40B4-BE49-F238E27FC236}">
                <a16:creationId xmlns:a16="http://schemas.microsoft.com/office/drawing/2014/main" id="{2F110AD4-8666-518B-0DE3-D3C09775443E}"/>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108B86BE-06EB-0F6E-38CB-6296771E7F9F}"/>
              </a:ext>
            </a:extLst>
          </p:cNvPr>
          <p:cNvSpPr>
            <a:spLocks noGrp="1"/>
          </p:cNvSpPr>
          <p:nvPr>
            <p:ph type="sldNum" sz="quarter" idx="12"/>
          </p:nvPr>
        </p:nvSpPr>
        <p:spPr/>
        <p:txBody>
          <a:bodyPr/>
          <a:lstStyle/>
          <a:p>
            <a:fld id="{9E6A99C3-7758-4CD6-A67F-FDB1961ED5CF}" type="slidenum">
              <a:rPr lang="nl-NL" smtClean="0"/>
              <a:t>‹nr.›</a:t>
            </a:fld>
            <a:endParaRPr lang="nl-NL"/>
          </a:p>
        </p:txBody>
      </p:sp>
    </p:spTree>
    <p:extLst>
      <p:ext uri="{BB962C8B-B14F-4D97-AF65-F5344CB8AC3E}">
        <p14:creationId xmlns:p14="http://schemas.microsoft.com/office/powerpoint/2010/main" val="3631237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02B1505-67C4-A8A8-4FAE-6CD3FC040268}"/>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5D6B0507-39BE-5975-ABAC-32262068691B}"/>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D3030B90-1598-68E4-9995-8D0826F66059}"/>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646AB79E-F601-0791-2C35-484ED811DF0E}"/>
              </a:ext>
            </a:extLst>
          </p:cNvPr>
          <p:cNvSpPr>
            <a:spLocks noGrp="1"/>
          </p:cNvSpPr>
          <p:nvPr>
            <p:ph type="dt" sz="half" idx="10"/>
          </p:nvPr>
        </p:nvSpPr>
        <p:spPr/>
        <p:txBody>
          <a:bodyPr/>
          <a:lstStyle/>
          <a:p>
            <a:fld id="{CC79AF6E-24C6-4769-82B1-691016B5DC0F}" type="datetimeFigureOut">
              <a:rPr lang="nl-NL" smtClean="0"/>
              <a:t>22-1-2024</a:t>
            </a:fld>
            <a:endParaRPr lang="nl-NL"/>
          </a:p>
        </p:txBody>
      </p:sp>
      <p:sp>
        <p:nvSpPr>
          <p:cNvPr id="6" name="Tijdelijke aanduiding voor voettekst 5">
            <a:extLst>
              <a:ext uri="{FF2B5EF4-FFF2-40B4-BE49-F238E27FC236}">
                <a16:creationId xmlns:a16="http://schemas.microsoft.com/office/drawing/2014/main" id="{0F005047-86CE-B789-E640-EC7CC61F2F6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6C488A38-1260-44C9-9E36-1CC16C5F43D1}"/>
              </a:ext>
            </a:extLst>
          </p:cNvPr>
          <p:cNvSpPr>
            <a:spLocks noGrp="1"/>
          </p:cNvSpPr>
          <p:nvPr>
            <p:ph type="sldNum" sz="quarter" idx="12"/>
          </p:nvPr>
        </p:nvSpPr>
        <p:spPr/>
        <p:txBody>
          <a:bodyPr/>
          <a:lstStyle/>
          <a:p>
            <a:fld id="{9E6A99C3-7758-4CD6-A67F-FDB1961ED5CF}" type="slidenum">
              <a:rPr lang="nl-NL" smtClean="0"/>
              <a:t>‹nr.›</a:t>
            </a:fld>
            <a:endParaRPr lang="nl-NL"/>
          </a:p>
        </p:txBody>
      </p:sp>
    </p:spTree>
    <p:extLst>
      <p:ext uri="{BB962C8B-B14F-4D97-AF65-F5344CB8AC3E}">
        <p14:creationId xmlns:p14="http://schemas.microsoft.com/office/powerpoint/2010/main" val="27921153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31C6333-3046-2587-8552-23BE7C94AD7B}"/>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4BDF6812-C707-6861-093C-E8C820E781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0E3E9DE6-6A64-CC63-6DF9-9083B73A045E}"/>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802AFAC2-67E6-4AD8-3216-BCB853BC61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5A9D077A-1B98-E53B-67A6-991D7CF2F190}"/>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4E830D75-63B6-C7A7-3085-06466E8729E5}"/>
              </a:ext>
            </a:extLst>
          </p:cNvPr>
          <p:cNvSpPr>
            <a:spLocks noGrp="1"/>
          </p:cNvSpPr>
          <p:nvPr>
            <p:ph type="dt" sz="half" idx="10"/>
          </p:nvPr>
        </p:nvSpPr>
        <p:spPr/>
        <p:txBody>
          <a:bodyPr/>
          <a:lstStyle/>
          <a:p>
            <a:fld id="{CC79AF6E-24C6-4769-82B1-691016B5DC0F}" type="datetimeFigureOut">
              <a:rPr lang="nl-NL" smtClean="0"/>
              <a:t>22-1-2024</a:t>
            </a:fld>
            <a:endParaRPr lang="nl-NL"/>
          </a:p>
        </p:txBody>
      </p:sp>
      <p:sp>
        <p:nvSpPr>
          <p:cNvPr id="8" name="Tijdelijke aanduiding voor voettekst 7">
            <a:extLst>
              <a:ext uri="{FF2B5EF4-FFF2-40B4-BE49-F238E27FC236}">
                <a16:creationId xmlns:a16="http://schemas.microsoft.com/office/drawing/2014/main" id="{164940B8-BE76-6C16-B4BE-CD1672983C52}"/>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D799DFEC-F7B8-76D0-42A5-4563CE0A6285}"/>
              </a:ext>
            </a:extLst>
          </p:cNvPr>
          <p:cNvSpPr>
            <a:spLocks noGrp="1"/>
          </p:cNvSpPr>
          <p:nvPr>
            <p:ph type="sldNum" sz="quarter" idx="12"/>
          </p:nvPr>
        </p:nvSpPr>
        <p:spPr/>
        <p:txBody>
          <a:bodyPr/>
          <a:lstStyle/>
          <a:p>
            <a:fld id="{9E6A99C3-7758-4CD6-A67F-FDB1961ED5CF}" type="slidenum">
              <a:rPr lang="nl-NL" smtClean="0"/>
              <a:t>‹nr.›</a:t>
            </a:fld>
            <a:endParaRPr lang="nl-NL"/>
          </a:p>
        </p:txBody>
      </p:sp>
    </p:spTree>
    <p:extLst>
      <p:ext uri="{BB962C8B-B14F-4D97-AF65-F5344CB8AC3E}">
        <p14:creationId xmlns:p14="http://schemas.microsoft.com/office/powerpoint/2010/main" val="27387766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2A2F91E-F1A5-5F5F-2B04-8DA6E8654257}"/>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41595A53-16B4-5103-7CA6-FAFD754F7BF3}"/>
              </a:ext>
            </a:extLst>
          </p:cNvPr>
          <p:cNvSpPr>
            <a:spLocks noGrp="1"/>
          </p:cNvSpPr>
          <p:nvPr>
            <p:ph type="dt" sz="half" idx="10"/>
          </p:nvPr>
        </p:nvSpPr>
        <p:spPr/>
        <p:txBody>
          <a:bodyPr/>
          <a:lstStyle/>
          <a:p>
            <a:fld id="{CC79AF6E-24C6-4769-82B1-691016B5DC0F}" type="datetimeFigureOut">
              <a:rPr lang="nl-NL" smtClean="0"/>
              <a:t>22-1-2024</a:t>
            </a:fld>
            <a:endParaRPr lang="nl-NL"/>
          </a:p>
        </p:txBody>
      </p:sp>
      <p:sp>
        <p:nvSpPr>
          <p:cNvPr id="4" name="Tijdelijke aanduiding voor voettekst 3">
            <a:extLst>
              <a:ext uri="{FF2B5EF4-FFF2-40B4-BE49-F238E27FC236}">
                <a16:creationId xmlns:a16="http://schemas.microsoft.com/office/drawing/2014/main" id="{76966586-C2A3-E0C5-7717-10856C40E53D}"/>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F93CF091-9273-C394-489C-20C34E05294B}"/>
              </a:ext>
            </a:extLst>
          </p:cNvPr>
          <p:cNvSpPr>
            <a:spLocks noGrp="1"/>
          </p:cNvSpPr>
          <p:nvPr>
            <p:ph type="sldNum" sz="quarter" idx="12"/>
          </p:nvPr>
        </p:nvSpPr>
        <p:spPr/>
        <p:txBody>
          <a:bodyPr/>
          <a:lstStyle/>
          <a:p>
            <a:fld id="{9E6A99C3-7758-4CD6-A67F-FDB1961ED5CF}" type="slidenum">
              <a:rPr lang="nl-NL" smtClean="0"/>
              <a:t>‹nr.›</a:t>
            </a:fld>
            <a:endParaRPr lang="nl-NL"/>
          </a:p>
        </p:txBody>
      </p:sp>
    </p:spTree>
    <p:extLst>
      <p:ext uri="{BB962C8B-B14F-4D97-AF65-F5344CB8AC3E}">
        <p14:creationId xmlns:p14="http://schemas.microsoft.com/office/powerpoint/2010/main" val="1377534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D01A0139-7AE1-116C-5174-50D81530A848}"/>
              </a:ext>
            </a:extLst>
          </p:cNvPr>
          <p:cNvSpPr>
            <a:spLocks noGrp="1"/>
          </p:cNvSpPr>
          <p:nvPr>
            <p:ph type="dt" sz="half" idx="10"/>
          </p:nvPr>
        </p:nvSpPr>
        <p:spPr/>
        <p:txBody>
          <a:bodyPr/>
          <a:lstStyle/>
          <a:p>
            <a:fld id="{CC79AF6E-24C6-4769-82B1-691016B5DC0F}" type="datetimeFigureOut">
              <a:rPr lang="nl-NL" smtClean="0"/>
              <a:t>22-1-2024</a:t>
            </a:fld>
            <a:endParaRPr lang="nl-NL"/>
          </a:p>
        </p:txBody>
      </p:sp>
      <p:sp>
        <p:nvSpPr>
          <p:cNvPr id="3" name="Tijdelijke aanduiding voor voettekst 2">
            <a:extLst>
              <a:ext uri="{FF2B5EF4-FFF2-40B4-BE49-F238E27FC236}">
                <a16:creationId xmlns:a16="http://schemas.microsoft.com/office/drawing/2014/main" id="{0762A6DA-C40A-32F4-BB95-22905CED13B0}"/>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F2F5E154-4332-E22E-5B9F-6425430D16A8}"/>
              </a:ext>
            </a:extLst>
          </p:cNvPr>
          <p:cNvSpPr>
            <a:spLocks noGrp="1"/>
          </p:cNvSpPr>
          <p:nvPr>
            <p:ph type="sldNum" sz="quarter" idx="12"/>
          </p:nvPr>
        </p:nvSpPr>
        <p:spPr/>
        <p:txBody>
          <a:bodyPr/>
          <a:lstStyle/>
          <a:p>
            <a:fld id="{9E6A99C3-7758-4CD6-A67F-FDB1961ED5CF}" type="slidenum">
              <a:rPr lang="nl-NL" smtClean="0"/>
              <a:t>‹nr.›</a:t>
            </a:fld>
            <a:endParaRPr lang="nl-NL"/>
          </a:p>
        </p:txBody>
      </p:sp>
    </p:spTree>
    <p:extLst>
      <p:ext uri="{BB962C8B-B14F-4D97-AF65-F5344CB8AC3E}">
        <p14:creationId xmlns:p14="http://schemas.microsoft.com/office/powerpoint/2010/main" val="38815205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547B64D-D613-BF8F-96E5-499CD8AD6D43}"/>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58A46564-FC7C-6F42-6EBB-2F15ACC2D5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F7C2DE35-DFA9-671D-AA1D-CAF8DEA29A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D5B021AC-C00D-13D3-DB5A-B537A2080E3A}"/>
              </a:ext>
            </a:extLst>
          </p:cNvPr>
          <p:cNvSpPr>
            <a:spLocks noGrp="1"/>
          </p:cNvSpPr>
          <p:nvPr>
            <p:ph type="dt" sz="half" idx="10"/>
          </p:nvPr>
        </p:nvSpPr>
        <p:spPr/>
        <p:txBody>
          <a:bodyPr/>
          <a:lstStyle/>
          <a:p>
            <a:fld id="{CC79AF6E-24C6-4769-82B1-691016B5DC0F}" type="datetimeFigureOut">
              <a:rPr lang="nl-NL" smtClean="0"/>
              <a:t>22-1-2024</a:t>
            </a:fld>
            <a:endParaRPr lang="nl-NL"/>
          </a:p>
        </p:txBody>
      </p:sp>
      <p:sp>
        <p:nvSpPr>
          <p:cNvPr id="6" name="Tijdelijke aanduiding voor voettekst 5">
            <a:extLst>
              <a:ext uri="{FF2B5EF4-FFF2-40B4-BE49-F238E27FC236}">
                <a16:creationId xmlns:a16="http://schemas.microsoft.com/office/drawing/2014/main" id="{CEC071A5-632C-17AF-A2AE-F2B148A829AC}"/>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2252CA36-5677-E6F0-07BF-EB49563F1E37}"/>
              </a:ext>
            </a:extLst>
          </p:cNvPr>
          <p:cNvSpPr>
            <a:spLocks noGrp="1"/>
          </p:cNvSpPr>
          <p:nvPr>
            <p:ph type="sldNum" sz="quarter" idx="12"/>
          </p:nvPr>
        </p:nvSpPr>
        <p:spPr/>
        <p:txBody>
          <a:bodyPr/>
          <a:lstStyle/>
          <a:p>
            <a:fld id="{9E6A99C3-7758-4CD6-A67F-FDB1961ED5CF}" type="slidenum">
              <a:rPr lang="nl-NL" smtClean="0"/>
              <a:t>‹nr.›</a:t>
            </a:fld>
            <a:endParaRPr lang="nl-NL"/>
          </a:p>
        </p:txBody>
      </p:sp>
    </p:spTree>
    <p:extLst>
      <p:ext uri="{BB962C8B-B14F-4D97-AF65-F5344CB8AC3E}">
        <p14:creationId xmlns:p14="http://schemas.microsoft.com/office/powerpoint/2010/main" val="3833098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C2F657C-7C6C-B954-35F3-49299F452CAD}"/>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7B1C7DC3-1C47-0F5B-9E4B-E520748CBE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6337C6A2-6AAF-4A03-230A-9CB3505856D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35F70BCC-9C24-2E09-7633-A97CA0DC8C37}"/>
              </a:ext>
            </a:extLst>
          </p:cNvPr>
          <p:cNvSpPr>
            <a:spLocks noGrp="1"/>
          </p:cNvSpPr>
          <p:nvPr>
            <p:ph type="dt" sz="half" idx="10"/>
          </p:nvPr>
        </p:nvSpPr>
        <p:spPr/>
        <p:txBody>
          <a:bodyPr/>
          <a:lstStyle/>
          <a:p>
            <a:fld id="{CC79AF6E-24C6-4769-82B1-691016B5DC0F}" type="datetimeFigureOut">
              <a:rPr lang="nl-NL" smtClean="0"/>
              <a:t>22-1-2024</a:t>
            </a:fld>
            <a:endParaRPr lang="nl-NL"/>
          </a:p>
        </p:txBody>
      </p:sp>
      <p:sp>
        <p:nvSpPr>
          <p:cNvPr id="6" name="Tijdelijke aanduiding voor voettekst 5">
            <a:extLst>
              <a:ext uri="{FF2B5EF4-FFF2-40B4-BE49-F238E27FC236}">
                <a16:creationId xmlns:a16="http://schemas.microsoft.com/office/drawing/2014/main" id="{848C338D-9863-6D80-1451-CD6DCDD5F575}"/>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3DAFF649-F9B6-8801-1D1A-14AAE5000EDE}"/>
              </a:ext>
            </a:extLst>
          </p:cNvPr>
          <p:cNvSpPr>
            <a:spLocks noGrp="1"/>
          </p:cNvSpPr>
          <p:nvPr>
            <p:ph type="sldNum" sz="quarter" idx="12"/>
          </p:nvPr>
        </p:nvSpPr>
        <p:spPr/>
        <p:txBody>
          <a:bodyPr/>
          <a:lstStyle/>
          <a:p>
            <a:fld id="{9E6A99C3-7758-4CD6-A67F-FDB1961ED5CF}" type="slidenum">
              <a:rPr lang="nl-NL" smtClean="0"/>
              <a:t>‹nr.›</a:t>
            </a:fld>
            <a:endParaRPr lang="nl-NL"/>
          </a:p>
        </p:txBody>
      </p:sp>
    </p:spTree>
    <p:extLst>
      <p:ext uri="{BB962C8B-B14F-4D97-AF65-F5344CB8AC3E}">
        <p14:creationId xmlns:p14="http://schemas.microsoft.com/office/powerpoint/2010/main" val="26988668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6B363C7D-B3A2-8659-072B-E82045816E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E45AAAFD-72CB-00AB-6BDB-71AFB2AF602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23FAE76B-BD17-1A89-FFA1-311A810442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79AF6E-24C6-4769-82B1-691016B5DC0F}" type="datetimeFigureOut">
              <a:rPr lang="nl-NL" smtClean="0"/>
              <a:t>22-1-2024</a:t>
            </a:fld>
            <a:endParaRPr lang="nl-NL"/>
          </a:p>
        </p:txBody>
      </p:sp>
      <p:sp>
        <p:nvSpPr>
          <p:cNvPr id="5" name="Tijdelijke aanduiding voor voettekst 4">
            <a:extLst>
              <a:ext uri="{FF2B5EF4-FFF2-40B4-BE49-F238E27FC236}">
                <a16:creationId xmlns:a16="http://schemas.microsoft.com/office/drawing/2014/main" id="{641E9A93-3C56-89F0-80A4-36DDCA3CC39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28878204-453B-E9CA-73BC-ACEA226DF3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6A99C3-7758-4CD6-A67F-FDB1961ED5CF}" type="slidenum">
              <a:rPr lang="nl-NL" smtClean="0"/>
              <a:t>‹nr.›</a:t>
            </a:fld>
            <a:endParaRPr lang="nl-NL"/>
          </a:p>
        </p:txBody>
      </p:sp>
    </p:spTree>
    <p:extLst>
      <p:ext uri="{BB962C8B-B14F-4D97-AF65-F5344CB8AC3E}">
        <p14:creationId xmlns:p14="http://schemas.microsoft.com/office/powerpoint/2010/main" val="187547433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Verpleegvrienden@gmail.com" TargetMode="External"/><Relationship Id="rId2" Type="http://schemas.openxmlformats.org/officeDocument/2006/relationships/image" Target="../media/image1.jpg"/><Relationship Id="rId1" Type="http://schemas.openxmlformats.org/officeDocument/2006/relationships/slideLayout" Target="../slideLayouts/slideLayout4.xml"/><Relationship Id="rId4" Type="http://schemas.openxmlformats.org/officeDocument/2006/relationships/image" Target="../media/image2.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Tijdelijke aanduiding voor inhoud 9">
            <a:extLst>
              <a:ext uri="{FF2B5EF4-FFF2-40B4-BE49-F238E27FC236}">
                <a16:creationId xmlns:a16="http://schemas.microsoft.com/office/drawing/2014/main" id="{75512AF4-84F9-7993-2739-2EA9AE28C9BB}"/>
              </a:ext>
            </a:extLst>
          </p:cNvPr>
          <p:cNvPicPr>
            <a:picLocks noGrp="1" noChangeAspect="1"/>
          </p:cNvPicPr>
          <p:nvPr>
            <p:ph sz="half" idx="1"/>
          </p:nvPr>
        </p:nvPicPr>
        <p:blipFill>
          <a:blip r:embed="rId2">
            <a:extLst>
              <a:ext uri="{28A0092B-C50C-407E-A947-70E740481C1C}">
                <a14:useLocalDpi xmlns:a14="http://schemas.microsoft.com/office/drawing/2010/main" val="0"/>
              </a:ext>
            </a:extLst>
          </a:blip>
          <a:srcRect/>
          <a:stretch/>
        </p:blipFill>
        <p:spPr>
          <a:xfrm>
            <a:off x="-884850" y="-63631"/>
            <a:ext cx="14082290" cy="6985262"/>
          </a:xfrm>
        </p:spPr>
      </p:pic>
      <p:sp>
        <p:nvSpPr>
          <p:cNvPr id="6" name="Titel 5">
            <a:extLst>
              <a:ext uri="{FF2B5EF4-FFF2-40B4-BE49-F238E27FC236}">
                <a16:creationId xmlns:a16="http://schemas.microsoft.com/office/drawing/2014/main" id="{83A45A4A-E49C-DDC3-6BB7-20BF9C56C3A6}"/>
              </a:ext>
            </a:extLst>
          </p:cNvPr>
          <p:cNvSpPr>
            <a:spLocks noGrp="1"/>
          </p:cNvSpPr>
          <p:nvPr>
            <p:ph type="title"/>
          </p:nvPr>
        </p:nvSpPr>
        <p:spPr/>
        <p:txBody>
          <a:bodyPr/>
          <a:lstStyle/>
          <a:p>
            <a:r>
              <a:rPr lang="nl-NL" b="1" u="sng" dirty="0">
                <a:solidFill>
                  <a:schemeClr val="bg1"/>
                </a:solidFill>
              </a:rPr>
              <a:t>Zelfstandig thuisverpleegkundige</a:t>
            </a:r>
          </a:p>
        </p:txBody>
      </p:sp>
      <p:sp>
        <p:nvSpPr>
          <p:cNvPr id="14" name="Tekstvak 13">
            <a:extLst>
              <a:ext uri="{FF2B5EF4-FFF2-40B4-BE49-F238E27FC236}">
                <a16:creationId xmlns:a16="http://schemas.microsoft.com/office/drawing/2014/main" id="{30A49EFB-E0B8-AAEB-CFB3-0D2D7C9B06E0}"/>
              </a:ext>
            </a:extLst>
          </p:cNvPr>
          <p:cNvSpPr txBox="1"/>
          <p:nvPr/>
        </p:nvSpPr>
        <p:spPr>
          <a:xfrm>
            <a:off x="838200" y="1415332"/>
            <a:ext cx="6215932" cy="5026761"/>
          </a:xfrm>
          <a:prstGeom prst="rect">
            <a:avLst/>
          </a:prstGeom>
          <a:noFill/>
        </p:spPr>
        <p:txBody>
          <a:bodyPr wrap="square">
            <a:spAutoFit/>
          </a:bodyPr>
          <a:lstStyle/>
          <a:p>
            <a:pPr>
              <a:lnSpc>
                <a:spcPct val="107000"/>
              </a:lnSpc>
              <a:spcAft>
                <a:spcPts val="800"/>
              </a:spcAft>
            </a:pPr>
            <a:r>
              <a:rPr lang="nl-NL" sz="1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Je rijdt kris kras door de </a:t>
            </a:r>
            <a:r>
              <a:rPr lang="nl-NL" sz="1400" kern="100"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voorkempen</a:t>
            </a:r>
            <a:r>
              <a:rPr lang="nl-NL" sz="1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(regio Hoogstraten, Rijkevorsel, </a:t>
            </a:r>
            <a:r>
              <a:rPr lang="nl-NL" sz="1400" kern="100"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Vlimmeren</a:t>
            </a:r>
            <a:r>
              <a:rPr lang="nl-NL" sz="1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Malle, Zoersel, Brecht) , ondertussen bedenk je hoe bijzonder het is dat jij het verschil mag maken in het leven van zoveel mensen als fulltime thuisverpleegkundige. Mensen die dankzij jou uitstekende zorg in hun eigen vertrouwde omgeving kunnen blijven wonen.</a:t>
            </a:r>
            <a:endParaRPr lang="nl-NL"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Wil jij </a:t>
            </a:r>
            <a:r>
              <a:rPr lang="nl-NL" sz="1400" kern="100">
                <a:solidFill>
                  <a:schemeClr val="bg1"/>
                </a:solidFill>
                <a:effectLst/>
                <a:latin typeface="Calibri" panose="020F0502020204030204" pitchFamily="34" charset="0"/>
                <a:ea typeface="Calibri" panose="020F0502020204030204" pitchFamily="34" charset="0"/>
                <a:cs typeface="Calibri" panose="020F0502020204030204" pitchFamily="34" charset="0"/>
              </a:rPr>
              <a:t>met 24 </a:t>
            </a:r>
            <a:r>
              <a:rPr lang="nl-NL" sz="1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ander collega’s, zowel verpleegkundige als zorgkundige, zorgen voor de beste zorg voor onze patiënt, met aandacht, respect en liefde voor ons vak, kun jij je vinden in onze visie:</a:t>
            </a:r>
            <a:endParaRPr lang="nl-NL"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Zorg met passie voor onze </a:t>
            </a:r>
            <a:r>
              <a:rPr lang="nl-NL" sz="1400" kern="100" dirty="0" err="1">
                <a:solidFill>
                  <a:schemeClr val="bg1"/>
                </a:solidFill>
                <a:effectLst/>
                <a:latin typeface="Calibri" panose="020F0502020204030204" pitchFamily="34" charset="0"/>
                <a:ea typeface="Calibri" panose="020F0502020204030204" pitchFamily="34" charset="0"/>
                <a:cs typeface="Calibri" panose="020F0502020204030204" pitchFamily="34" charset="0"/>
              </a:rPr>
              <a:t>hartekes</a:t>
            </a:r>
            <a:endParaRPr lang="nl-NL"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Zorg met respect voor je collega’s</a:t>
            </a:r>
            <a:endParaRPr lang="nl-NL"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Zorg met liefde voor jezelf</a:t>
            </a:r>
            <a:endParaRPr lang="nl-NL"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Zorg met gedrevenheid voor de praktijk.</a:t>
            </a:r>
            <a:endParaRPr lang="nl-NL"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Neem dan zeker contact met ons op, voor een vrijblijvend gesprek.</a:t>
            </a:r>
            <a:endParaRPr lang="nl-NL"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Meer info? </a:t>
            </a:r>
            <a:r>
              <a:rPr lang="nl-NL" sz="1400" u="sng"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hlinkClick r:id="rId3">
                  <a:extLst>
                    <a:ext uri="{A12FA001-AC4F-418D-AE19-62706E023703}">
                      <ahyp:hlinkClr xmlns:ahyp="http://schemas.microsoft.com/office/drawing/2018/hyperlinkcolor" val="tx"/>
                    </a:ext>
                  </a:extLst>
                </a:hlinkClick>
              </a:rPr>
              <a:t>Verpleegvrienden@gmail.com</a:t>
            </a:r>
            <a:r>
              <a:rPr lang="nl-NL" sz="1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 of telefonische 0485/81.52.45</a:t>
            </a:r>
            <a:endParaRPr lang="nl-NL"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Hopelijk zien we elkaar snel.</a:t>
            </a:r>
            <a:endParaRPr lang="nl-NL"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Met vriendelijke groeten</a:t>
            </a:r>
            <a:endParaRPr lang="nl-NL"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nl-NL" sz="1400" kern="100" dirty="0">
                <a:solidFill>
                  <a:schemeClr val="bg1"/>
                </a:solidFill>
                <a:effectLst/>
                <a:latin typeface="Calibri" panose="020F0502020204030204" pitchFamily="34" charset="0"/>
                <a:ea typeface="Calibri" panose="020F0502020204030204" pitchFamily="34" charset="0"/>
                <a:cs typeface="Calibri" panose="020F0502020204030204" pitchFamily="34" charset="0"/>
              </a:rPr>
              <a:t>Wendy en Annemie</a:t>
            </a:r>
            <a:endParaRPr lang="nl-NL" sz="1400" kern="100" dirty="0">
              <a:solidFill>
                <a:schemeClr val="bg1"/>
              </a:solidFill>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20" name="Afbeelding 19" descr="Afbeelding met kleding, persoon, stoel, rolstoel&#10;&#10;Automatisch gegenereerde beschrijving">
            <a:extLst>
              <a:ext uri="{FF2B5EF4-FFF2-40B4-BE49-F238E27FC236}">
                <a16:creationId xmlns:a16="http://schemas.microsoft.com/office/drawing/2014/main" id="{3666321A-08DD-1A39-BB06-E71D89A2327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775010">
            <a:off x="6561856" y="3728798"/>
            <a:ext cx="1983233" cy="2301068"/>
          </a:xfrm>
          <a:prstGeom prst="rect">
            <a:avLst/>
          </a:prstGeom>
        </p:spPr>
      </p:pic>
    </p:spTree>
    <p:extLst>
      <p:ext uri="{BB962C8B-B14F-4D97-AF65-F5344CB8AC3E}">
        <p14:creationId xmlns:p14="http://schemas.microsoft.com/office/powerpoint/2010/main" val="4194688411"/>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TotalTime>
  <Words>165</Words>
  <Application>Microsoft Office PowerPoint</Application>
  <PresentationFormat>Breedbeeld</PresentationFormat>
  <Paragraphs>12</Paragraphs>
  <Slides>1</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vt:i4>
      </vt:variant>
    </vt:vector>
  </HeadingPairs>
  <TitlesOfParts>
    <vt:vector size="5" baseType="lpstr">
      <vt:lpstr>Arial</vt:lpstr>
      <vt:lpstr>Calibri</vt:lpstr>
      <vt:lpstr>Calibri Light</vt:lpstr>
      <vt:lpstr>Kantoorthema</vt:lpstr>
      <vt:lpstr>Zelfstandig thuisverpleegkundige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Zelfstandig thuisverpleegkundige</dc:title>
  <dc:creator>Wendy Braspenning</dc:creator>
  <cp:lastModifiedBy>Wendy Braspenning</cp:lastModifiedBy>
  <cp:revision>1</cp:revision>
  <dcterms:created xsi:type="dcterms:W3CDTF">2023-11-15T16:24:16Z</dcterms:created>
  <dcterms:modified xsi:type="dcterms:W3CDTF">2024-01-22T14:39:05Z</dcterms:modified>
</cp:coreProperties>
</file>